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FACE A FACE </a:t>
            </a:r>
            <a:br>
              <a:rPr lang="pt-BR" dirty="0"/>
            </a:br>
            <a:r>
              <a:rPr lang="pt-BR" dirty="0"/>
              <a:t>VÊ-LO-EI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 VÊ-LO-EI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437E87F-B736-4193-88E4-1DCE5D12B7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dia, a lida acabará e </a:t>
            </a:r>
          </a:p>
          <a:p>
            <a:r>
              <a:rPr lang="pt-BR" dirty="0"/>
              <a:t>meu descanso, sim, terei; </a:t>
            </a:r>
          </a:p>
          <a:p>
            <a:r>
              <a:rPr lang="pt-BR" dirty="0"/>
              <a:t>Na glória que Jesus me dá, </a:t>
            </a:r>
          </a:p>
          <a:p>
            <a:r>
              <a:rPr lang="pt-BR" dirty="0"/>
              <a:t>do Seu amor desfrutarei.</a:t>
            </a:r>
          </a:p>
        </p:txBody>
      </p:sp>
    </p:spTree>
    <p:extLst>
      <p:ext uri="{BB962C8B-B14F-4D97-AF65-F5344CB8AC3E}">
        <p14:creationId xmlns:p14="http://schemas.microsoft.com/office/powerpoint/2010/main" val="1154697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 VÊ-LO-EI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49AD63B-EB8F-4DCA-8EEB-5BE6E47234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 face a face </a:t>
            </a:r>
            <a:r>
              <a:rPr lang="pt-BR" dirty="0" err="1"/>
              <a:t>vê-lO-ei</a:t>
            </a:r>
            <a:r>
              <a:rPr lang="pt-BR" dirty="0"/>
              <a:t>; “por </a:t>
            </a:r>
          </a:p>
          <a:p>
            <a:r>
              <a:rPr lang="pt-BR" dirty="0"/>
              <a:t>graça salvo”, cantarei. </a:t>
            </a:r>
          </a:p>
          <a:p>
            <a:r>
              <a:rPr lang="pt-BR" dirty="0"/>
              <a:t>Sim, face a face, </a:t>
            </a:r>
            <a:r>
              <a:rPr lang="pt-BR" dirty="0" err="1"/>
              <a:t>vê-lO-ei</a:t>
            </a:r>
            <a:r>
              <a:rPr lang="pt-BR" dirty="0"/>
              <a:t>; “por </a:t>
            </a:r>
          </a:p>
          <a:p>
            <a:r>
              <a:rPr lang="pt-BR" dirty="0"/>
              <a:t>graça salvo”, cantarei.</a:t>
            </a:r>
          </a:p>
        </p:txBody>
      </p:sp>
    </p:spTree>
    <p:extLst>
      <p:ext uri="{BB962C8B-B14F-4D97-AF65-F5344CB8AC3E}">
        <p14:creationId xmlns:p14="http://schemas.microsoft.com/office/powerpoint/2010/main" val="2146477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 VÊ-LO-EI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437E87F-B736-4193-88E4-1DCE5D12B7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Um dia, o corpo natural qual </a:t>
            </a:r>
          </a:p>
          <a:p>
            <a:r>
              <a:rPr lang="pt-BR" dirty="0"/>
              <a:t>o do meu Senhor será;</a:t>
            </a:r>
          </a:p>
          <a:p>
            <a:r>
              <a:rPr lang="pt-BR" dirty="0"/>
              <a:t>Transformação Jesus fará, e a dor </a:t>
            </a:r>
          </a:p>
          <a:p>
            <a:r>
              <a:rPr lang="pt-BR" dirty="0"/>
              <a:t>não mais lugar terá. </a:t>
            </a:r>
          </a:p>
        </p:txBody>
      </p:sp>
    </p:spTree>
    <p:extLst>
      <p:ext uri="{BB962C8B-B14F-4D97-AF65-F5344CB8AC3E}">
        <p14:creationId xmlns:p14="http://schemas.microsoft.com/office/powerpoint/2010/main" val="1327843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 VÊ-LO-EI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49AD63B-EB8F-4DCA-8EEB-5BE6E47234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 face a face </a:t>
            </a:r>
            <a:r>
              <a:rPr lang="pt-BR" dirty="0" err="1"/>
              <a:t>vê-lO-ei</a:t>
            </a:r>
            <a:r>
              <a:rPr lang="pt-BR" dirty="0"/>
              <a:t>; “por </a:t>
            </a:r>
          </a:p>
          <a:p>
            <a:r>
              <a:rPr lang="pt-BR" dirty="0"/>
              <a:t>graça salvo”, cantarei. </a:t>
            </a:r>
          </a:p>
          <a:p>
            <a:r>
              <a:rPr lang="pt-BR" dirty="0"/>
              <a:t>Sim, face a face, </a:t>
            </a:r>
            <a:r>
              <a:rPr lang="pt-BR" dirty="0" err="1"/>
              <a:t>vê-lO-ei</a:t>
            </a:r>
            <a:r>
              <a:rPr lang="pt-BR" dirty="0"/>
              <a:t>; “por </a:t>
            </a:r>
          </a:p>
          <a:p>
            <a:r>
              <a:rPr lang="pt-BR" dirty="0"/>
              <a:t>graça salvo”, cantarei.</a:t>
            </a:r>
          </a:p>
        </p:txBody>
      </p:sp>
    </p:spTree>
    <p:extLst>
      <p:ext uri="{BB962C8B-B14F-4D97-AF65-F5344CB8AC3E}">
        <p14:creationId xmlns:p14="http://schemas.microsoft.com/office/powerpoint/2010/main" val="2213059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 VÊ-LO-EI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437E87F-B736-4193-88E4-1DCE5D12B7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 privilégio, lá no Céu — </a:t>
            </a:r>
          </a:p>
          <a:p>
            <a:r>
              <a:rPr lang="pt-BR" dirty="0"/>
              <a:t>com Cristo estar para O servir! </a:t>
            </a:r>
          </a:p>
          <a:p>
            <a:r>
              <a:rPr lang="pt-BR" dirty="0"/>
              <a:t>Mui triunfante adoração espero </a:t>
            </a:r>
          </a:p>
          <a:p>
            <a:r>
              <a:rPr lang="pt-BR" dirty="0"/>
              <a:t>dar-Lhe no porvir!</a:t>
            </a:r>
          </a:p>
        </p:txBody>
      </p:sp>
    </p:spTree>
    <p:extLst>
      <p:ext uri="{BB962C8B-B14F-4D97-AF65-F5344CB8AC3E}">
        <p14:creationId xmlns:p14="http://schemas.microsoft.com/office/powerpoint/2010/main" val="3435232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FACE A FACE VÊ-LO-EI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49AD63B-EB8F-4DCA-8EEB-5BE6E47234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 face a face </a:t>
            </a:r>
            <a:r>
              <a:rPr lang="pt-BR" dirty="0" err="1"/>
              <a:t>vê-lO-ei</a:t>
            </a:r>
            <a:r>
              <a:rPr lang="pt-BR" dirty="0"/>
              <a:t>; “por </a:t>
            </a:r>
          </a:p>
          <a:p>
            <a:r>
              <a:rPr lang="pt-BR" dirty="0"/>
              <a:t>graça salvo”, cantarei. </a:t>
            </a:r>
          </a:p>
          <a:p>
            <a:r>
              <a:rPr lang="pt-BR" dirty="0"/>
              <a:t>Sim, face a face, </a:t>
            </a:r>
            <a:r>
              <a:rPr lang="pt-BR" dirty="0" err="1"/>
              <a:t>vê-lO-ei</a:t>
            </a:r>
            <a:r>
              <a:rPr lang="pt-BR" dirty="0"/>
              <a:t>; “por </a:t>
            </a:r>
          </a:p>
          <a:p>
            <a:r>
              <a:rPr lang="pt-BR" dirty="0"/>
              <a:t>graça salvo”, cantarei.</a:t>
            </a:r>
          </a:p>
        </p:txBody>
      </p:sp>
    </p:spTree>
    <p:extLst>
      <p:ext uri="{BB962C8B-B14F-4D97-AF65-F5344CB8AC3E}">
        <p14:creationId xmlns:p14="http://schemas.microsoft.com/office/powerpoint/2010/main" val="1615604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1694</TotalTime>
  <Words>55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FACE A FACE  VÊ-LO-EI</vt:lpstr>
      <vt:lpstr>FACE A FACE VÊ-LO-EI</vt:lpstr>
      <vt:lpstr>FACE A FACE VÊ-LO-EI</vt:lpstr>
      <vt:lpstr>FACE A FACE VÊ-LO-EI</vt:lpstr>
      <vt:lpstr>FACE A FACE VÊ-LO-EI</vt:lpstr>
      <vt:lpstr>FACE A FACE VÊ-LO-EI</vt:lpstr>
      <vt:lpstr>FACE A FACE VÊ-LO-EI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2019-06-12T22:47:30Z</dcterms:modified>
</cp:coreProperties>
</file>

<file path=docProps/thumbnail.jpeg>
</file>